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2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7650" autoAdjust="0"/>
  </p:normalViewPr>
  <p:slideViewPr>
    <p:cSldViewPr snapToGrid="0">
      <p:cViewPr varScale="1">
        <p:scale>
          <a:sx n="49" d="100"/>
          <a:sy n="49" d="100"/>
        </p:scale>
        <p:origin x="20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E68F-4633-4224-A6C2-D765338B3DB5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CB3D-07C6-4DDE-904C-9112E27C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1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Libraries changed my life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Got a dozen books per visit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CDs and movies in college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Spent hour studying there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Move to a new city, if there for 1 year+ would find my local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Libraries serve everyone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Create a sense of belonging: Anyone can go there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Promote education: Books and programming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Provide information: Books, movies, internet connections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Anyone can walk into a library and get service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Regardless of ability/disability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Because of this, need to be accessible from the get-go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Especially important during COVID, where books and programming are online: no knowing who may attend, or from where they may attend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Physical access gives way to digital access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Websites are the new ramps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Advent of digital 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Many different formats: </a:t>
            </a:r>
            <a:r>
              <a:rPr lang="en-US" dirty="0" err="1"/>
              <a:t>ePub</a:t>
            </a:r>
            <a:r>
              <a:rPr lang="en-US" dirty="0"/>
              <a:t>, PDF/scans,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Audio books: started with cassettes and CDs, shifted to downloadable mp3s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Shifting interlibrary loan: Can get full text documents from other libraries, not just 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Think about articles, reviews, 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Consideration: how are we making books accessible for people who are blind? Deaf?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Audiobooks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Ebooks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Programming: Shifted online because of COVID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Tools and resources: Live subtitles, translator for Facebook live events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Facebook Live </a:t>
            </a:r>
            <a:r>
              <a:rPr lang="en-US" dirty="0"/>
              <a:t>&gt; https://scontent-lga3-2.xx.fbcdn.net/v/t39.8562-6/66086585_1127049914146262_5362522782250827776_n.pdf?_nc_cat=100&amp;ccb=1-3&amp;_nc_sid=ae5e01&amp;_nc_ohc=fIx2YPTZ5lMAX98eRyc&amp;_nc_ht=scontent-lga3-2.xx&amp;oh=8f9fed3afcc7ccf8463739485fb46083&amp;oe=60BF86A4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DOES NOT HAVE LIVE CAPTIONS BUILT IN LIKE ZOOM/TEAMS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Live captions through Zoom, Teams, PowerPoint, Translator as a backup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Zoom</a:t>
            </a:r>
            <a:r>
              <a:rPr lang="en-US" dirty="0"/>
              <a:t> &gt; https://support.zoom.us/hc/en-us/articles/207279736-Closed-captioning-and-live-transcription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Teams</a:t>
            </a:r>
            <a:r>
              <a:rPr lang="en-US" dirty="0"/>
              <a:t> &gt; https://support.microsoft.com/en-us/office/use-live-captions-in-a-teams-meeting-4be2d304-f675-4b57-8347-cbd000a21260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Microsoft Translator</a:t>
            </a:r>
            <a:r>
              <a:rPr lang="en-US" b="0" dirty="0"/>
              <a:t> &gt; https://www.microsoft.com/en-us/translator/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Microsoft PowerPoint </a:t>
            </a:r>
            <a:r>
              <a:rPr lang="en-US" b="0" dirty="0"/>
              <a:t>&gt; https://support.microsoft.com/en-us/office/present-with-real-time-automatic-captions-or-subtitles-in-powerpoint-68d20e49-aec3-456a-939d-34a79e8ddd5f#:~:text=To%20have%20subtitles%20always%20start,words%20will%20appear%20on%2Dscreen.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Clear descriptions of visuals </a:t>
            </a:r>
            <a:r>
              <a:rPr lang="en-US" b="0" dirty="0"/>
              <a:t>&gt; https://accessibility.its.uconn.edu/images/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Neurodivergent patrons: </a:t>
            </a:r>
            <a:r>
              <a:rPr lang="en-US" b="0" dirty="0"/>
              <a:t>high contrast, uncluttered slides, no flashing lights, structure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Encouraging people to experience books through media other than print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Tactile and interactive engagement: using examples people can find around their homes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No subtleties: keep it very literal and straightforward &gt; people with ASD, NVLD, do NOT understand subtleties and idioms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Captions could be overwhelming, or they could be helpful: give people option to turn off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7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Books: </a:t>
            </a:r>
            <a:r>
              <a:rPr lang="en-US" dirty="0" err="1"/>
              <a:t>ePub</a:t>
            </a:r>
            <a:r>
              <a:rPr lang="en-US" dirty="0"/>
              <a:t>, audiobooks, PDFs (avoid), full text online (HTML)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Access to search engines, like EBSCO, JSTOR, 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Movies: Subtitles vs. captions, foreign language movies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What are subtitles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What are captions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How do we make foreign language movies accessible for people who can’t see subtitles?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Internet connections: Screen readers on machines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NVDA, </a:t>
            </a:r>
            <a:r>
              <a:rPr lang="en-US" b="0" dirty="0" err="1"/>
              <a:t>VoiceOver</a:t>
            </a:r>
            <a:endParaRPr lang="en-US" b="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How to use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8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Website accessibility: Websites are where people will look for information first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Basic accessibility principles/considerations: POUR &gt; https://webaim.org/articles/pour/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Top 5 accessibility strategies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How to translate to books,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How to </a:t>
            </a:r>
            <a:r>
              <a:rPr lang="en-US" dirty="0"/>
              <a:t>&gt; https://accessibility.its.uconn.edu/intro-creating-accessible-digital-content/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Alternative text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YouTube videos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Documents/files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Color contrast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Keyboard accessibility: screen reader implications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Hyperlinks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Social media: Facebook, Twitter, Instagram, etc. </a:t>
            </a:r>
            <a:r>
              <a:rPr lang="en-US" dirty="0"/>
              <a:t>&gt; https://accessibility.its.uconn.edu/social-media/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How to do this when you have few resources (people, money,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Pick 3 things to commit to doing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Top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Plan for enacting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Get creative! There are LOTS of ways to make content accessible: </a:t>
            </a:r>
            <a:r>
              <a:rPr lang="en-US"/>
              <a:t>not prescriptive at all!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17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C18B-412E-49C4-A391-6BF9ADB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5CD86F-6DF6-479D-AFC3-C286862DF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4089" y="758825"/>
            <a:ext cx="6668960" cy="4754563"/>
          </a:xfrm>
        </p:spPr>
        <p:txBody>
          <a:bodyPr/>
          <a:lstStyle>
            <a:lvl2pPr marL="468630" indent="-285750">
              <a:buFont typeface="Arial" panose="020B0604020202020204" pitchFamily="34" charset="0"/>
              <a:buChar char="•"/>
              <a:defRPr/>
            </a:lvl2pPr>
            <a:lvl4pPr marL="46863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EC43-8E71-450B-8136-DC45DD48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F21C3A-87D3-4426-9DDB-4B7EEC3533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2663" y="758509"/>
            <a:ext cx="6640385" cy="4754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030B-553D-4212-91F4-F4193852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CBC96E-9C77-4631-97B3-14A086825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636" y="758508"/>
            <a:ext cx="3417686" cy="4754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E1C37E5-1CD8-4FFA-B000-DCD3C0EBED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74671" y="758508"/>
            <a:ext cx="3417686" cy="4754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58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A214-C9D6-43DC-A4D4-884DBCA6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79397D8-A05C-4823-8FA9-1921D9E0A4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2663" y="758825"/>
            <a:ext cx="3522662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81565B9E-132C-4F91-B6E1-AA209CF71B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10386" y="3429000"/>
            <a:ext cx="3522662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12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6CC3-F7A0-4833-8EB6-7DBDEA52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39A354-A902-4BD5-8C49-BE7BBCA1AD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99025" y="758824"/>
            <a:ext cx="6534150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BC0679-71AB-4E3B-AD11-3433D753AB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99025" y="3667125"/>
            <a:ext cx="6534150" cy="184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9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athryn-w-510a0137/" TargetMode="External"/><Relationship Id="rId2" Type="http://schemas.openxmlformats.org/officeDocument/2006/relationships/hyperlink" Target="mailto:Kathryn@uconn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accessibility.its.uconn.edu/the-revolving-do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@ucon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hyperlink" Target="https://accessibility.its.uconn.edu/the-revolving-door/" TargetMode="External"/><Relationship Id="rId4" Type="http://schemas.openxmlformats.org/officeDocument/2006/relationships/hyperlink" Target="https://www.linkedin.com/in/kathryn-w-510a013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4CBE-B237-4F96-A064-5F61ACC4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4854448" cy="3730752"/>
          </a:xfrm>
        </p:spPr>
        <p:txBody>
          <a:bodyPr/>
          <a:lstStyle/>
          <a:p>
            <a:r>
              <a:rPr lang="en-US" dirty="0"/>
              <a:t>The Revolving Door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8CDBD-3E58-4E31-A360-0A2CE8984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521708"/>
            <a:ext cx="4854448" cy="704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Moving Libraries to an Accessible Digital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71CA7-F6D5-4429-840C-F658678AC816}"/>
              </a:ext>
            </a:extLst>
          </p:cNvPr>
          <p:cNvSpPr txBox="1"/>
          <p:nvPr/>
        </p:nvSpPr>
        <p:spPr>
          <a:xfrm>
            <a:off x="1078992" y="5715000"/>
            <a:ext cx="21611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Kathryn Weber-Hottleman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IT Accessibility Coordinator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University of Connecticut</a:t>
            </a:r>
          </a:p>
        </p:txBody>
      </p:sp>
      <p:pic>
        <p:nvPicPr>
          <p:cNvPr id="2050" name="Picture 2" descr="Revolving door">
            <a:extLst>
              <a:ext uri="{FF2B5EF4-FFF2-40B4-BE49-F238E27FC236}">
                <a16:creationId xmlns:a16="http://schemas.microsoft.com/office/drawing/2014/main" id="{0DF63844-6F17-491E-89CD-88BE13BA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2" y="1049267"/>
            <a:ext cx="5043286" cy="47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7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969E-9DCF-4DC6-8DD9-435175E9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47D5-52C4-4C3E-A546-3CD4BD1D6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16992" y="320590"/>
            <a:ext cx="5958016" cy="475487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Contact me!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Kathryn@uconn.edu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linkedin.com/in/kathryn-w-510a0137/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https://accessibility.its.uconn.edu/the-revolving-door/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566E0D5-F183-46B8-AFBC-08024B00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45" y="34290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3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AC8C-0FE8-4941-8AA6-A1751FDC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159CD-A190-459A-8BB0-8B43E2572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636" y="1268645"/>
            <a:ext cx="6310920" cy="4677877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Kathryn@uconn.edu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linkedin.com/in/kathryn-w-510a0137/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https://accessibility.its.uconn.edu/the-revolving-door/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Kathryn Weber-Hottleman headshot">
            <a:extLst>
              <a:ext uri="{FF2B5EF4-FFF2-40B4-BE49-F238E27FC236}">
                <a16:creationId xmlns:a16="http://schemas.microsoft.com/office/drawing/2014/main" id="{936CDBC5-E8FE-4A0E-87AB-35E3187B6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71" y="2266634"/>
            <a:ext cx="2681897" cy="2681897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824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8EC37A-E1D7-4A30-BA5B-5767B592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changed my life!</a:t>
            </a:r>
          </a:p>
        </p:txBody>
      </p:sp>
      <p:pic>
        <p:nvPicPr>
          <p:cNvPr id="1030" name="Picture 6" descr="Jenks Library at Gordon College, Wenham MA">
            <a:extLst>
              <a:ext uri="{FF2B5EF4-FFF2-40B4-BE49-F238E27FC236}">
                <a16:creationId xmlns:a16="http://schemas.microsoft.com/office/drawing/2014/main" id="{37DF7995-7428-4B14-A23C-AAE3EA09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86256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y Cheney Library, Manchester CT">
            <a:extLst>
              <a:ext uri="{FF2B5EF4-FFF2-40B4-BE49-F238E27FC236}">
                <a16:creationId xmlns:a16="http://schemas.microsoft.com/office/drawing/2014/main" id="{F93678AA-8E4A-4EF4-B10E-7562DBB8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47" y="3352800"/>
            <a:ext cx="4064338" cy="30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mberland County Library, Cumberland NJ">
            <a:extLst>
              <a:ext uri="{FF2B5EF4-FFF2-40B4-BE49-F238E27FC236}">
                <a16:creationId xmlns:a16="http://schemas.microsoft.com/office/drawing/2014/main" id="{2FEF9E5C-57DC-459F-B2AD-3F2B656E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47" y="3779520"/>
            <a:ext cx="4724050" cy="2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7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21F2-FA7F-4398-AFB1-778368A8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Serve Everyone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95A5D-1DD1-4D45-A9EE-43D44C25E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Create a sense of belonging</a:t>
            </a:r>
          </a:p>
          <a:p>
            <a:r>
              <a:rPr lang="en-US" sz="3200" dirty="0"/>
              <a:t>Promote education</a:t>
            </a:r>
          </a:p>
          <a:p>
            <a:r>
              <a:rPr lang="en-US" sz="3200" dirty="0"/>
              <a:t>Provide information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91985AF-8A72-4139-A2B8-94B0377F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59" y="3136106"/>
            <a:ext cx="4788820" cy="28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0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F23F-37BB-4149-BE45-9A4309C6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of Belonging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14949-DA46-478E-B78F-047AE63F3DD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Anyone can walk into a library and get service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526FFE-319B-415D-8BC6-D67A69A2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A2340"/>
              </a:clrFrom>
              <a:clrTo>
                <a:srgbClr val="1A23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4" y="275323"/>
            <a:ext cx="6534023" cy="32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3224-FA78-4B8E-930C-396D4949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1FB8B-B889-4ACD-92E6-0F5875A56A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21624" y="758508"/>
            <a:ext cx="3570733" cy="47548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Books and programming: Moving digital </a:t>
            </a:r>
          </a:p>
        </p:txBody>
      </p:sp>
      <p:pic>
        <p:nvPicPr>
          <p:cNvPr id="5122" name="Picture 2" descr="Library programming poster during COVID-19 quarantine">
            <a:extLst>
              <a:ext uri="{FF2B5EF4-FFF2-40B4-BE49-F238E27FC236}">
                <a16:creationId xmlns:a16="http://schemas.microsoft.com/office/drawing/2014/main" id="{6E8C5126-DFEA-4159-9F93-3CAF1DD9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758508"/>
            <a:ext cx="3677813" cy="47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3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68F845-1DCE-4F11-A22A-DC6EBC0A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0914F6-F468-4797-9B32-316CB6C922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90288" y="3429000"/>
            <a:ext cx="6842760" cy="2408238"/>
          </a:xfrm>
        </p:spPr>
        <p:txBody>
          <a:bodyPr>
            <a:normAutofit/>
          </a:bodyPr>
          <a:lstStyle/>
          <a:p>
            <a:r>
              <a:rPr lang="en-US" sz="4000" i="1" dirty="0"/>
              <a:t>Books</a:t>
            </a:r>
          </a:p>
          <a:p>
            <a:r>
              <a:rPr lang="en-US" sz="4000" i="1" dirty="0"/>
              <a:t>Movies and CDs</a:t>
            </a:r>
          </a:p>
          <a:p>
            <a:r>
              <a:rPr lang="en-US" sz="4000" i="1" dirty="0"/>
              <a:t>Internet connections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A19535B-E3AB-4E16-99DF-B7500CECC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758952"/>
            <a:ext cx="6842760" cy="2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4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9B1A-3225-46FC-B83C-8EE4C947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BBCF-E8CF-4BDE-ACEF-FD06F45BC6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0288" y="631250"/>
            <a:ext cx="6640384" cy="2408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Websites: Where people look for information first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C30B9FC-6E64-4305-ABE2-4D0A4BB4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84" y="2376831"/>
            <a:ext cx="8073831" cy="42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7891-98AE-4BEA-9FC6-13BEEDC9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3565-FA17-4F8B-8343-362B3DC32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636" y="758508"/>
            <a:ext cx="7314598" cy="4754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Commit to 3 things that you can do to make your library more accessible</a:t>
            </a:r>
          </a:p>
        </p:txBody>
      </p:sp>
      <p:pic>
        <p:nvPicPr>
          <p:cNvPr id="8196" name="Picture 4" descr="Accessibility at the Library poster">
            <a:extLst>
              <a:ext uri="{FF2B5EF4-FFF2-40B4-BE49-F238E27FC236}">
                <a16:creationId xmlns:a16="http://schemas.microsoft.com/office/drawing/2014/main" id="{5B9EA246-4634-43D6-AC26-BAE92092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02" y="3135947"/>
            <a:ext cx="7314598" cy="20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5516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5943</TotalTime>
  <Words>849</Words>
  <Application>Microsoft Office PowerPoint</Application>
  <PresentationFormat>Widescreen</PresentationFormat>
  <Paragraphs>106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Sitka Banner</vt:lpstr>
      <vt:lpstr>HeadlinesVTI</vt:lpstr>
      <vt:lpstr>The Revolving Door</vt:lpstr>
      <vt:lpstr>Who am I?</vt:lpstr>
      <vt:lpstr>Libraries changed my life!</vt:lpstr>
      <vt:lpstr>Libraries Serve Everyone</vt:lpstr>
      <vt:lpstr>Sense of Belonging</vt:lpstr>
      <vt:lpstr>Promote Education</vt:lpstr>
      <vt:lpstr>Providing Information</vt:lpstr>
      <vt:lpstr>The Hub</vt:lpstr>
      <vt:lpstr>Takeaways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Revolving Door</dc:title>
  <dc:creator>Weber-Hottleman, Kathryn</dc:creator>
  <cp:lastModifiedBy>Weber-Hottleman, Kathryn</cp:lastModifiedBy>
  <cp:revision>28</cp:revision>
  <dcterms:created xsi:type="dcterms:W3CDTF">2021-05-04T18:44:19Z</dcterms:created>
  <dcterms:modified xsi:type="dcterms:W3CDTF">2021-05-12T13:00:06Z</dcterms:modified>
</cp:coreProperties>
</file>