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46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4590C6C-EBE1-48AF-B8D1-BB0792001E5E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FB3F88-9511-496F-8AF3-285663D56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1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590C6C-EBE1-48AF-B8D1-BB0792001E5E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B3F88-9511-496F-8AF3-285663D56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1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590C6C-EBE1-48AF-B8D1-BB0792001E5E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B3F88-9511-496F-8AF3-285663D56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1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590C6C-EBE1-48AF-B8D1-BB0792001E5E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B3F88-9511-496F-8AF3-285663D56D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advClick="0" advTm="1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590C6C-EBE1-48AF-B8D1-BB0792001E5E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B3F88-9511-496F-8AF3-285663D56D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1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590C6C-EBE1-48AF-B8D1-BB0792001E5E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B3F88-9511-496F-8AF3-285663D56D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1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590C6C-EBE1-48AF-B8D1-BB0792001E5E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B3F88-9511-496F-8AF3-285663D56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 advTm="1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590C6C-EBE1-48AF-B8D1-BB0792001E5E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B3F88-9511-496F-8AF3-285663D56D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1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590C6C-EBE1-48AF-B8D1-BB0792001E5E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B3F88-9511-496F-8AF3-285663D56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1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4590C6C-EBE1-48AF-B8D1-BB0792001E5E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B3F88-9511-496F-8AF3-285663D56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 advTm="1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4590C6C-EBE1-48AF-B8D1-BB0792001E5E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FB3F88-9511-496F-8AF3-285663D56D7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Click="0" advTm="1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4590C6C-EBE1-48AF-B8D1-BB0792001E5E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EFB3F88-9511-496F-8AF3-285663D56D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 advTm="1200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pomfretlibrary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KFpwWKtu0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twitter.com/FairfieldULib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eenwichreadstogether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eenwichlibrary.org/docs/AnnualReport/GreenwichLibrary11-12AnnualReport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2014 CLA Publicity Awards Contest Winners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Electronic Media</a:t>
            </a:r>
            <a:endParaRPr lang="en-US" b="1" dirty="0"/>
          </a:p>
        </p:txBody>
      </p:sp>
      <p:pic>
        <p:nvPicPr>
          <p:cNvPr id="4" name="Picture 3" descr="CLA 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0170" y="457200"/>
            <a:ext cx="2144429" cy="1305902"/>
          </a:xfrm>
          <a:prstGeom prst="rect">
            <a:avLst/>
          </a:prstGeom>
        </p:spPr>
      </p:pic>
    </p:spTree>
  </p:cSld>
  <p:clrMapOvr>
    <a:masterClrMapping/>
  </p:clrMapOvr>
  <p:transition advClick="0" advTm="1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Pomfret</a:t>
            </a:r>
            <a:r>
              <a:rPr lang="en-US" b="1" dirty="0" smtClean="0"/>
              <a:t> Public Library</a:t>
            </a:r>
          </a:p>
          <a:p>
            <a:r>
              <a:rPr lang="en-US" dirty="0" smtClean="0"/>
              <a:t>In-House Design</a:t>
            </a:r>
          </a:p>
          <a:p>
            <a:r>
              <a:rPr lang="en-US" dirty="0" smtClean="0"/>
              <a:t>Designer:  Laurie Bell</a:t>
            </a:r>
          </a:p>
          <a:p>
            <a:r>
              <a:rPr lang="en-US" dirty="0" smtClean="0">
                <a:hlinkClick r:id="rId2"/>
              </a:rPr>
              <a:t>POMFRETLIBRARY.ORG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Electronic Media, Website/Blog</a:t>
            </a:r>
            <a:endParaRPr lang="en-US" dirty="0"/>
          </a:p>
        </p:txBody>
      </p:sp>
      <p:pic>
        <p:nvPicPr>
          <p:cNvPr id="6" name="Picture 5" descr="Pomfret-Logo-final-021-e136623136869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800" y="4038600"/>
            <a:ext cx="4762500" cy="2047875"/>
          </a:xfrm>
          <a:prstGeom prst="rect">
            <a:avLst/>
          </a:prstGeom>
        </p:spPr>
      </p:pic>
    </p:spTree>
  </p:cSld>
  <p:clrMapOvr>
    <a:masterClrMapping/>
  </p:clrMapOvr>
  <p:transition advClick="0" advTm="12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Westport Library</a:t>
            </a:r>
          </a:p>
          <a:p>
            <a:r>
              <a:rPr lang="en-US" dirty="0" smtClean="0"/>
              <a:t>In-house Design</a:t>
            </a:r>
          </a:p>
          <a:p>
            <a:r>
              <a:rPr lang="en-US" b="1" i="1" dirty="0" smtClean="0"/>
              <a:t>“Mini Maker Faire 2013”</a:t>
            </a:r>
            <a:endParaRPr lang="en-US" i="1" dirty="0" smtClean="0"/>
          </a:p>
          <a:p>
            <a:r>
              <a:rPr lang="en-US" dirty="0" smtClean="0"/>
              <a:t>Designers:  Julie </a:t>
            </a:r>
            <a:r>
              <a:rPr lang="en-US" dirty="0" err="1" smtClean="0"/>
              <a:t>Bonington</a:t>
            </a:r>
            <a:r>
              <a:rPr lang="en-US" dirty="0" smtClean="0"/>
              <a:t>, Marcia Logan</a:t>
            </a:r>
          </a:p>
          <a:p>
            <a:r>
              <a:rPr lang="en-US" dirty="0" smtClean="0">
                <a:hlinkClick r:id="rId2"/>
              </a:rPr>
              <a:t>https://www.youtube.com/watch?v=KKFpwWKtu08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Electronic Media, Video</a:t>
            </a:r>
            <a:endParaRPr lang="en-US" dirty="0"/>
          </a:p>
        </p:txBody>
      </p:sp>
    </p:spTree>
  </p:cSld>
  <p:clrMapOvr>
    <a:masterClrMapping/>
  </p:clrMapOvr>
  <p:transition advClick="0" advTm="1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DiMenna-Nyselius</a:t>
            </a:r>
            <a:r>
              <a:rPr lang="en-US" b="1" dirty="0" smtClean="0"/>
              <a:t> Library, Fairfield University</a:t>
            </a:r>
          </a:p>
          <a:p>
            <a:r>
              <a:rPr lang="en-US" dirty="0" smtClean="0"/>
              <a:t>In-House Design</a:t>
            </a:r>
          </a:p>
          <a:p>
            <a:r>
              <a:rPr lang="en-US" dirty="0" smtClean="0"/>
              <a:t>Twitter</a:t>
            </a:r>
          </a:p>
          <a:p>
            <a:r>
              <a:rPr lang="en-US" dirty="0" smtClean="0"/>
              <a:t>Designers:  Hayley </a:t>
            </a:r>
            <a:r>
              <a:rPr lang="en-US" dirty="0" err="1" smtClean="0"/>
              <a:t>Battaglia</a:t>
            </a:r>
            <a:r>
              <a:rPr lang="en-US" dirty="0" smtClean="0"/>
              <a:t>, Jackie Kremer</a:t>
            </a:r>
          </a:p>
          <a:p>
            <a:r>
              <a:rPr lang="en-US" dirty="0" smtClean="0">
                <a:hlinkClick r:id="rId2"/>
              </a:rPr>
              <a:t>https://twitter.com/FairfieldULib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Electronic Media, Other</a:t>
            </a:r>
            <a:endParaRPr lang="en-US" dirty="0"/>
          </a:p>
        </p:txBody>
      </p:sp>
    </p:spTree>
  </p:cSld>
  <p:clrMapOvr>
    <a:masterClrMapping/>
  </p:clrMapOvr>
  <p:transition advClick="0" advTm="12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Greenwich Library</a:t>
            </a:r>
          </a:p>
          <a:p>
            <a:r>
              <a:rPr lang="en-US" dirty="0" smtClean="0"/>
              <a:t>In-house Design &amp; Professional Design</a:t>
            </a:r>
          </a:p>
          <a:p>
            <a:r>
              <a:rPr lang="en-US" dirty="0" smtClean="0"/>
              <a:t>Designers:  John Ferris (Kern </a:t>
            </a:r>
            <a:r>
              <a:rPr lang="en-US" dirty="0" err="1" smtClean="0"/>
              <a:t>Deisgn</a:t>
            </a:r>
            <a:r>
              <a:rPr lang="en-US" dirty="0" smtClean="0"/>
              <a:t>), Kate </a:t>
            </a:r>
            <a:r>
              <a:rPr lang="en-US" dirty="0" err="1" smtClean="0"/>
              <a:t>Petrov</a:t>
            </a:r>
            <a:r>
              <a:rPr lang="en-US" dirty="0" smtClean="0"/>
              <a:t>, Stephen Schmidt, Will Gray</a:t>
            </a:r>
          </a:p>
          <a:p>
            <a:r>
              <a:rPr lang="en-US" dirty="0" smtClean="0"/>
              <a:t>“Greenwich Reads Together” Brochures, Bookmarks, and Website</a:t>
            </a:r>
          </a:p>
          <a:p>
            <a:r>
              <a:rPr lang="en-US" dirty="0" smtClean="0">
                <a:hlinkClick r:id="rId2"/>
              </a:rPr>
              <a:t>www.greenwichreadstogether.org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Thematic Project</a:t>
            </a:r>
            <a:endParaRPr lang="en-US" dirty="0"/>
          </a:p>
        </p:txBody>
      </p:sp>
    </p:spTree>
  </p:cSld>
  <p:clrMapOvr>
    <a:masterClrMapping/>
  </p:clrMapOvr>
  <p:transition advClick="0" advTm="12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Greenwich Library</a:t>
            </a:r>
          </a:p>
          <a:p>
            <a:r>
              <a:rPr lang="en-US" dirty="0" smtClean="0"/>
              <a:t>Professional Design</a:t>
            </a:r>
          </a:p>
          <a:p>
            <a:r>
              <a:rPr lang="en-US" dirty="0" smtClean="0"/>
              <a:t>Designers:  John Ferris (Kern </a:t>
            </a:r>
            <a:r>
              <a:rPr lang="en-US" dirty="0" err="1" smtClean="0"/>
              <a:t>Deisgn</a:t>
            </a:r>
            <a:r>
              <a:rPr lang="en-US" dirty="0" smtClean="0"/>
              <a:t>), Kate </a:t>
            </a:r>
            <a:r>
              <a:rPr lang="en-US" dirty="0" err="1" smtClean="0"/>
              <a:t>Petrov</a:t>
            </a:r>
            <a:endParaRPr lang="en-US" dirty="0" smtClean="0"/>
          </a:p>
          <a:p>
            <a:r>
              <a:rPr lang="en-US" dirty="0" smtClean="0"/>
              <a:t>Annual Report</a:t>
            </a:r>
          </a:p>
          <a:p>
            <a:r>
              <a:rPr lang="en-US" dirty="0" smtClean="0">
                <a:hlinkClick r:id="rId2"/>
              </a:rPr>
              <a:t>www.greenwichlibrary.org/docs/AnnualReport/GreenwichLibrary11-12AnnualReport.pdf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Electronic Media</a:t>
            </a:r>
            <a:r>
              <a:rPr lang="en-US" smtClean="0"/>
              <a:t>, Other</a:t>
            </a:r>
            <a:endParaRPr lang="en-US" dirty="0"/>
          </a:p>
        </p:txBody>
      </p:sp>
    </p:spTree>
  </p:cSld>
  <p:clrMapOvr>
    <a:masterClrMapping/>
  </p:clrMapOvr>
  <p:transition advClick="0" advTm="1200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97</TotalTime>
  <Words>126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Lucida Sans Unicode</vt:lpstr>
      <vt:lpstr>Verdana</vt:lpstr>
      <vt:lpstr>Wingdings 2</vt:lpstr>
      <vt:lpstr>Wingdings 3</vt:lpstr>
      <vt:lpstr>Concourse</vt:lpstr>
      <vt:lpstr>2014 CLA Publicity Awards Contest Winners</vt:lpstr>
      <vt:lpstr>Electronic Media, Website/Blog</vt:lpstr>
      <vt:lpstr>Electronic Media, Video</vt:lpstr>
      <vt:lpstr>Electronic Media, Other</vt:lpstr>
      <vt:lpstr>Thematic Project</vt:lpstr>
      <vt:lpstr>Electronic Media, Other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2013 CLA Publicity Awards Contest Winners</dc:title>
  <dc:creator>Julie7</dc:creator>
  <cp:lastModifiedBy>Michael Datum</cp:lastModifiedBy>
  <cp:revision>13</cp:revision>
  <dcterms:created xsi:type="dcterms:W3CDTF">2013-04-26T15:41:59Z</dcterms:created>
  <dcterms:modified xsi:type="dcterms:W3CDTF">2014-04-30T20:08:04Z</dcterms:modified>
</cp:coreProperties>
</file>